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b6bf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b6bf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b6bfe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b6bfe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b6bf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b6bf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with grace.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dream.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